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9" r:id="rId5"/>
    <p:sldId id="259" r:id="rId6"/>
    <p:sldId id="260" r:id="rId7"/>
    <p:sldId id="261" r:id="rId8"/>
    <p:sldId id="262" r:id="rId9"/>
    <p:sldId id="264" r:id="rId10"/>
    <p:sldId id="263" r:id="rId11"/>
    <p:sldId id="265" r:id="rId12"/>
    <p:sldId id="266" r:id="rId13"/>
    <p:sldId id="267" r:id="rId14"/>
    <p:sldId id="268" r:id="rId15"/>
    <p:sldId id="270" r:id="rId16"/>
    <p:sldId id="271"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 Diagonal Corner Rectangle 3"/>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Title 7"/>
          <p:cNvSpPr>
            <a:spLocks noGrp="1"/>
          </p:cNvSpPr>
          <p:nvPr>
            <p:ph type="ctrTitle"/>
          </p:nvPr>
        </p:nvSpPr>
        <p:spPr>
          <a:xfrm>
            <a:off x="464234" y="381001"/>
            <a:ext cx="8229600" cy="2209800"/>
          </a:xfrm>
        </p:spPr>
        <p:txBody>
          <a:bodyPr lIns="45720" rIns="228600"/>
          <a:lstStyle>
            <a:lvl1pPr marL="0" algn="r">
              <a:defRPr sz="4800"/>
            </a:lvl1pPr>
            <a:extLst/>
          </a:lstStyle>
          <a:p>
            <a:r>
              <a:rPr lang="en-US" smtClean="0"/>
              <a:t>Click to edit Master title style</a:t>
            </a:r>
            <a:endParaRPr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5" name="Date Placeholder 9"/>
          <p:cNvSpPr>
            <a:spLocks noGrp="1"/>
          </p:cNvSpPr>
          <p:nvPr>
            <p:ph type="dt" sz="half" idx="10"/>
          </p:nvPr>
        </p:nvSpPr>
        <p:spPr>
          <a:xfrm>
            <a:off x="5562600" y="6508750"/>
            <a:ext cx="3001963" cy="274638"/>
          </a:xfrm>
        </p:spPr>
        <p:txBody>
          <a:bodyPr vert="horz" rtlCol="0"/>
          <a:lstStyle>
            <a:lvl1pPr>
              <a:defRPr/>
            </a:lvl1pPr>
            <a:extLst/>
          </a:lstStyle>
          <a:p>
            <a:pPr>
              <a:defRPr/>
            </a:pPr>
            <a:fld id="{C73B95C0-4894-4535-BFB1-7C36A3085404}" type="datetimeFigureOut">
              <a:rPr lang="en-US"/>
              <a:pPr>
                <a:defRPr/>
              </a:pPr>
              <a:t>12/12/2011</a:t>
            </a:fld>
            <a:endParaRPr lang="en-US"/>
          </a:p>
        </p:txBody>
      </p:sp>
      <p:sp>
        <p:nvSpPr>
          <p:cNvPr id="6" name="Slide Number Placeholder 10"/>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08AAF3C9-B88F-43F8-B9A0-7B8E91B44CF9}" type="slidenum">
              <a:rPr lang="en-US"/>
              <a:pPr>
                <a:defRPr/>
              </a:pPr>
              <a:t>‹#›</a:t>
            </a:fld>
            <a:endParaRPr lang="en-US"/>
          </a:p>
        </p:txBody>
      </p:sp>
      <p:sp>
        <p:nvSpPr>
          <p:cNvPr id="7" name="Footer Placeholder 11"/>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E661073B-F0C0-4B47-A2F9-3C03D927BDD8}" type="datetimeFigureOut">
              <a:rPr lang="en-US"/>
              <a:pPr>
                <a:defRPr/>
              </a:pPr>
              <a:t>12/12/2011</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6A26460C-E82E-4768-9D4D-C685FFCA6FA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32335E2E-CE91-4801-84B6-6666EA756311}" type="datetimeFigureOut">
              <a:rPr lang="en-US"/>
              <a:pPr>
                <a:defRPr/>
              </a:pPr>
              <a:t>12/12/2011</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BC328F0E-CE0D-482C-BCE9-86FFEB47128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fld id="{1DBC5DC2-F077-4C54-8F69-9C34A41D616C}" type="datetimeFigureOut">
              <a:rPr lang="en-US"/>
              <a:pPr>
                <a:defRPr/>
              </a:pPr>
              <a:t>12/12/2011</a:t>
            </a:fld>
            <a:endParaRPr lang="en-US"/>
          </a:p>
        </p:txBody>
      </p:sp>
      <p:sp>
        <p:nvSpPr>
          <p:cNvPr id="6" name="Footer Placeholder 4"/>
          <p:cNvSpPr>
            <a:spLocks noGrp="1"/>
          </p:cNvSpPr>
          <p:nvPr>
            <p:ph type="ftr" sz="quarter" idx="11"/>
          </p:nvPr>
        </p:nvSpPr>
        <p:spPr/>
        <p:txBody>
          <a:bodyPr/>
          <a:lstStyle>
            <a:lvl1pPr>
              <a:defRPr/>
            </a:lvl1pPr>
            <a:extLst/>
          </a:lstStyle>
          <a:p>
            <a:pPr>
              <a:defRPr/>
            </a:pPr>
            <a:endParaRPr lang="en-US"/>
          </a:p>
        </p:txBody>
      </p:sp>
      <p:sp>
        <p:nvSpPr>
          <p:cNvPr id="7" name="Slide Number Placeholder 5"/>
          <p:cNvSpPr>
            <a:spLocks noGrp="1"/>
          </p:cNvSpPr>
          <p:nvPr>
            <p:ph type="sldNum" sz="quarter" idx="12"/>
          </p:nvPr>
        </p:nvSpPr>
        <p:spPr/>
        <p:txBody>
          <a:bodyPr/>
          <a:lstStyle>
            <a:lvl1pPr>
              <a:defRPr/>
            </a:lvl1pPr>
            <a:extLst/>
          </a:lstStyle>
          <a:p>
            <a:pPr>
              <a:defRPr/>
            </a:pPr>
            <a:fld id="{2C50793A-7596-45FE-BA0D-4467D265A83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1000125" y="3267075"/>
            <a:ext cx="74072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lang="en-US" smtClean="0"/>
              <a:t>Click to edit Master title style</a:t>
            </a:r>
            <a:endParaRPr lang="en-US"/>
          </a:p>
        </p:txBody>
      </p:sp>
      <p:sp>
        <p:nvSpPr>
          <p:cNvPr id="3" name="Text Placeholder 2"/>
          <p:cNvSpPr>
            <a:spLocks noGrp="1"/>
          </p:cNvSpPr>
          <p:nvPr>
            <p:ph type="body" idx="1"/>
          </p:nvPr>
        </p:nvSpPr>
        <p:spPr>
          <a:xfrm>
            <a:off x="722313" y="3287713"/>
            <a:ext cx="77724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5" name="Date Placeholder 7"/>
          <p:cNvSpPr>
            <a:spLocks noGrp="1"/>
          </p:cNvSpPr>
          <p:nvPr>
            <p:ph type="dt" sz="half" idx="10"/>
          </p:nvPr>
        </p:nvSpPr>
        <p:spPr>
          <a:xfrm>
            <a:off x="5562600" y="6513513"/>
            <a:ext cx="3001963" cy="274637"/>
          </a:xfrm>
        </p:spPr>
        <p:txBody>
          <a:bodyPr vert="horz" rtlCol="0"/>
          <a:lstStyle>
            <a:lvl1pPr>
              <a:defRPr/>
            </a:lvl1pPr>
            <a:extLst/>
          </a:lstStyle>
          <a:p>
            <a:pPr>
              <a:defRPr/>
            </a:pPr>
            <a:fld id="{8D9950F5-9EB4-4D25-99DE-B4232C9BE66E}" type="datetimeFigureOut">
              <a:rPr lang="en-US"/>
              <a:pPr>
                <a:defRPr/>
              </a:pPr>
              <a:t>12/12/2011</a:t>
            </a:fld>
            <a:endParaRPr lang="en-US"/>
          </a:p>
        </p:txBody>
      </p:sp>
      <p:sp>
        <p:nvSpPr>
          <p:cNvPr id="6" name="Slide Number Placeholder 8"/>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6FD53D22-0389-4B4E-A604-807DDDB34D95}" type="slidenum">
              <a:rPr lang="en-US"/>
              <a:pPr>
                <a:defRPr/>
              </a:pPr>
              <a:t>‹#›</a:t>
            </a:fld>
            <a:endParaRPr lang="en-US"/>
          </a:p>
        </p:txBody>
      </p:sp>
      <p:sp>
        <p:nvSpPr>
          <p:cNvPr id="7" name="Footer Placeholder 9"/>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fld id="{6418A2EF-A1FC-4779-A587-FD9504814CBC}" type="datetimeFigureOut">
              <a:rPr lang="en-US"/>
              <a:pPr>
                <a:defRPr/>
              </a:pPr>
              <a:t>12/12/2011</a:t>
            </a:fld>
            <a:endParaRPr lang="en-US"/>
          </a:p>
        </p:txBody>
      </p:sp>
      <p:sp>
        <p:nvSpPr>
          <p:cNvPr id="7" name="Footer Placeholder 5"/>
          <p:cNvSpPr>
            <a:spLocks noGrp="1"/>
          </p:cNvSpPr>
          <p:nvPr>
            <p:ph type="ftr" sz="quarter" idx="11"/>
          </p:nvPr>
        </p:nvSpPr>
        <p:spPr/>
        <p:txBody>
          <a:bodyPr/>
          <a:lstStyle>
            <a:lvl1pPr>
              <a:defRPr/>
            </a:lvl1pPr>
            <a:extLst/>
          </a:lstStyle>
          <a:p>
            <a:pPr>
              <a:defRPr/>
            </a:pPr>
            <a:endParaRPr lang="en-US"/>
          </a:p>
        </p:txBody>
      </p:sp>
      <p:sp>
        <p:nvSpPr>
          <p:cNvPr id="8" name="Slide Number Placeholder 6"/>
          <p:cNvSpPr>
            <a:spLocks noGrp="1"/>
          </p:cNvSpPr>
          <p:nvPr>
            <p:ph type="sldNum" sz="quarter" idx="12"/>
          </p:nvPr>
        </p:nvSpPr>
        <p:spPr>
          <a:xfrm>
            <a:off x="8640763" y="6515100"/>
            <a:ext cx="465137" cy="273050"/>
          </a:xfrm>
        </p:spPr>
        <p:txBody>
          <a:bodyPr/>
          <a:lstStyle>
            <a:lvl1pPr>
              <a:defRPr/>
            </a:lvl1pPr>
            <a:extLst/>
          </a:lstStyle>
          <a:p>
            <a:pPr>
              <a:defRPr/>
            </a:pPr>
            <a:fld id="{1ECCECAF-733D-4BB8-82F2-2F549A5C240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p:nvSpPr>
        <p:spPr>
          <a:xfrm>
            <a:off x="617538" y="2165350"/>
            <a:ext cx="374808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8" name="Rectangle 7"/>
          <p:cNvSpPr/>
          <p:nvPr/>
        </p:nvSpPr>
        <p:spPr>
          <a:xfrm>
            <a:off x="4800600" y="2165350"/>
            <a:ext cx="37496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1948"/>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extLst/>
          </a:lstStyle>
          <a:p>
            <a:pPr>
              <a:defRPr/>
            </a:pPr>
            <a:fld id="{4228989C-E039-467C-A501-DB3FBE192A0A}" type="datetimeFigureOut">
              <a:rPr lang="en-US"/>
              <a:pPr>
                <a:defRPr/>
              </a:pPr>
              <a:t>12/12/2011</a:t>
            </a:fld>
            <a:endParaRPr lang="en-US"/>
          </a:p>
        </p:txBody>
      </p:sp>
      <p:sp>
        <p:nvSpPr>
          <p:cNvPr id="10" name="Footer Placeholder 7"/>
          <p:cNvSpPr>
            <a:spLocks noGrp="1"/>
          </p:cNvSpPr>
          <p:nvPr>
            <p:ph type="ftr" sz="quarter" idx="11"/>
          </p:nvPr>
        </p:nvSpPr>
        <p:spPr/>
        <p:txBody>
          <a:bodyPr/>
          <a:lstStyle>
            <a:lvl1pPr>
              <a:defRPr/>
            </a:lvl1pPr>
            <a:extLst/>
          </a:lstStyle>
          <a:p>
            <a:pPr>
              <a:defRPr/>
            </a:pPr>
            <a:endParaRPr lang="en-US"/>
          </a:p>
        </p:txBody>
      </p:sp>
      <p:sp>
        <p:nvSpPr>
          <p:cNvPr id="11" name="Slide Number Placeholder 8"/>
          <p:cNvSpPr>
            <a:spLocks noGrp="1"/>
          </p:cNvSpPr>
          <p:nvPr>
            <p:ph type="sldNum" sz="quarter" idx="12"/>
          </p:nvPr>
        </p:nvSpPr>
        <p:spPr>
          <a:xfrm>
            <a:off x="8640763" y="6515100"/>
            <a:ext cx="465137" cy="273050"/>
          </a:xfrm>
        </p:spPr>
        <p:txBody>
          <a:bodyPr/>
          <a:lstStyle>
            <a:lvl1pPr>
              <a:defRPr/>
            </a:lvl1pPr>
            <a:extLst/>
          </a:lstStyle>
          <a:p>
            <a:pPr>
              <a:defRPr/>
            </a:pPr>
            <a:fld id="{9B9CC49E-F96A-4E76-8E7E-51CF84994BD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3218"/>
            <a:ext cx="8229600" cy="1143000"/>
          </a:xfrm>
        </p:spPr>
        <p:txBody>
          <a:bodyPr/>
          <a:lstStyle>
            <a:extLst/>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fld id="{691C384D-67AC-4074-8904-2E952CA06F9F}" type="datetimeFigureOut">
              <a:rPr lang="en-US"/>
              <a:pPr>
                <a:defRPr/>
              </a:pPr>
              <a:t>12/12/2011</a:t>
            </a:fld>
            <a:endParaRPr lang="en-US"/>
          </a:p>
        </p:txBody>
      </p:sp>
      <p:sp>
        <p:nvSpPr>
          <p:cNvPr id="5" name="Footer Placeholder 3"/>
          <p:cNvSpPr>
            <a:spLocks noGrp="1"/>
          </p:cNvSpPr>
          <p:nvPr>
            <p:ph type="ftr" sz="quarter" idx="11"/>
          </p:nvPr>
        </p:nvSpPr>
        <p:spPr/>
        <p:txBody>
          <a:bodyPr/>
          <a:lstStyle>
            <a:lvl1pPr>
              <a:defRPr/>
            </a:lvl1pPr>
            <a:extLst/>
          </a:lstStyle>
          <a:p>
            <a:pPr>
              <a:defRPr/>
            </a:pPr>
            <a:endParaRPr lang="en-US"/>
          </a:p>
        </p:txBody>
      </p:sp>
      <p:sp>
        <p:nvSpPr>
          <p:cNvPr id="6" name="Slide Number Placeholder 4"/>
          <p:cNvSpPr>
            <a:spLocks noGrp="1"/>
          </p:cNvSpPr>
          <p:nvPr>
            <p:ph type="sldNum" sz="quarter" idx="12"/>
          </p:nvPr>
        </p:nvSpPr>
        <p:spPr/>
        <p:txBody>
          <a:bodyPr/>
          <a:lstStyle>
            <a:lvl1pPr>
              <a:defRPr/>
            </a:lvl1pPr>
            <a:extLst/>
          </a:lstStyle>
          <a:p>
            <a:pPr>
              <a:defRPr/>
            </a:pPr>
            <a:fld id="{7DF85B99-4C65-4DB3-A1E2-7774F201C20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en-US"/>
          </a:p>
        </p:txBody>
      </p:sp>
      <p:sp>
        <p:nvSpPr>
          <p:cNvPr id="3" name="Date Placeholder 13"/>
          <p:cNvSpPr>
            <a:spLocks noGrp="1"/>
          </p:cNvSpPr>
          <p:nvPr>
            <p:ph type="dt" sz="half" idx="11"/>
          </p:nvPr>
        </p:nvSpPr>
        <p:spPr/>
        <p:txBody>
          <a:bodyPr/>
          <a:lstStyle>
            <a:lvl1pPr>
              <a:defRPr/>
            </a:lvl1pPr>
          </a:lstStyle>
          <a:p>
            <a:pPr>
              <a:defRPr/>
            </a:pPr>
            <a:fld id="{B9602859-2020-44F3-B4F5-62DEE2837E37}" type="datetimeFigureOut">
              <a:rPr lang="en-US"/>
              <a:pPr>
                <a:defRPr/>
              </a:pPr>
              <a:t>12/12/2011</a:t>
            </a:fld>
            <a:endParaRPr lang="en-US"/>
          </a:p>
        </p:txBody>
      </p:sp>
      <p:sp>
        <p:nvSpPr>
          <p:cNvPr id="4" name="Slide Number Placeholder 22"/>
          <p:cNvSpPr>
            <a:spLocks noGrp="1"/>
          </p:cNvSpPr>
          <p:nvPr>
            <p:ph type="sldNum" sz="quarter" idx="12"/>
          </p:nvPr>
        </p:nvSpPr>
        <p:spPr/>
        <p:txBody>
          <a:bodyPr/>
          <a:lstStyle>
            <a:lvl1pPr>
              <a:defRPr/>
            </a:lvl1pPr>
          </a:lstStyle>
          <a:p>
            <a:pPr>
              <a:defRPr/>
            </a:pPr>
            <a:fld id="{E51EFD08-8F98-4804-933D-FF78EF44866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5057775" y="1057275"/>
            <a:ext cx="3748088"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963136" y="304800"/>
            <a:ext cx="3931920" cy="762000"/>
          </a:xfrm>
        </p:spPr>
        <p:txBody>
          <a:bodyPr/>
          <a:lstStyle>
            <a:lvl1pPr marL="0" algn="r">
              <a:buNone/>
              <a:defRPr sz="2000" b="1"/>
            </a:lvl1pPr>
            <a:extLst/>
          </a:lstStyle>
          <a:p>
            <a:r>
              <a:rPr lang="en-US" smtClean="0"/>
              <a:t>Click to edit Master title style</a:t>
            </a:r>
            <a:endParaRPr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8"/>
          <p:cNvSpPr>
            <a:spLocks noGrp="1"/>
          </p:cNvSpPr>
          <p:nvPr>
            <p:ph type="dt" sz="half" idx="10"/>
          </p:nvPr>
        </p:nvSpPr>
        <p:spPr>
          <a:xfrm>
            <a:off x="5562600" y="6513513"/>
            <a:ext cx="3001963" cy="274637"/>
          </a:xfrm>
        </p:spPr>
        <p:txBody>
          <a:bodyPr vert="horz" rtlCol="0"/>
          <a:lstStyle>
            <a:lvl1pPr>
              <a:defRPr/>
            </a:lvl1pPr>
            <a:extLst/>
          </a:lstStyle>
          <a:p>
            <a:pPr>
              <a:defRPr/>
            </a:pPr>
            <a:fld id="{F4091339-C200-4B67-99E6-AEDFA8AA4AB7}" type="datetimeFigureOut">
              <a:rPr lang="en-US"/>
              <a:pPr>
                <a:defRPr/>
              </a:pPr>
              <a:t>12/12/2011</a:t>
            </a:fld>
            <a:endParaRPr lang="en-US"/>
          </a:p>
        </p:txBody>
      </p:sp>
      <p:sp>
        <p:nvSpPr>
          <p:cNvPr id="7" name="Slide Number Placeholder 9"/>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CA941538-F848-4B65-84D9-FE1CCB15605A}" type="slidenum">
              <a:rPr lang="en-US"/>
              <a:pPr>
                <a:defRPr/>
              </a:pPr>
              <a:t>‹#›</a:t>
            </a:fld>
            <a:endParaRPr lang="en-US"/>
          </a:p>
        </p:txBody>
      </p:sp>
      <p:sp>
        <p:nvSpPr>
          <p:cNvPr id="8" name="Footer Placeholder 10"/>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lstStyle>
            <a:lvl1pPr marL="0" algn="r">
              <a:buNone/>
              <a:defRPr sz="2000" b="1"/>
            </a:lvl1pPr>
            <a:extLst/>
          </a:lstStyle>
          <a:p>
            <a:r>
              <a:rPr lang="en-US" smtClean="0"/>
              <a:t>Click to edit Master title style</a:t>
            </a:r>
            <a:endParaRPr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n-US" noProof="0" smtClean="0"/>
              <a:t>Click icon to add picture</a:t>
            </a:r>
            <a:endParaRPr lang="en-US" noProof="0" dirty="0"/>
          </a:p>
        </p:txBody>
      </p:sp>
      <p:sp>
        <p:nvSpPr>
          <p:cNvPr id="5" name="Date Placeholder 7"/>
          <p:cNvSpPr>
            <a:spLocks noGrp="1"/>
          </p:cNvSpPr>
          <p:nvPr>
            <p:ph type="dt" sz="half" idx="10"/>
          </p:nvPr>
        </p:nvSpPr>
        <p:spPr>
          <a:xfrm>
            <a:off x="5562600" y="6508750"/>
            <a:ext cx="3001963" cy="274638"/>
          </a:xfrm>
        </p:spPr>
        <p:txBody>
          <a:bodyPr vert="horz" rtlCol="0"/>
          <a:lstStyle>
            <a:lvl1pPr>
              <a:defRPr/>
            </a:lvl1pPr>
            <a:extLst/>
          </a:lstStyle>
          <a:p>
            <a:pPr>
              <a:defRPr/>
            </a:pPr>
            <a:fld id="{6DF4B16D-960B-4365-8812-1C468050EA8E}" type="datetimeFigureOut">
              <a:rPr lang="en-US"/>
              <a:pPr>
                <a:defRPr/>
              </a:pPr>
              <a:t>12/12/2011</a:t>
            </a:fld>
            <a:endParaRPr lang="en-US"/>
          </a:p>
        </p:txBody>
      </p:sp>
      <p:sp>
        <p:nvSpPr>
          <p:cNvPr id="6" name="Slide Number Placeholder 8"/>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73641CE5-E24D-406A-8321-7369FF2EC224}" type="slidenum">
              <a:rPr lang="en-US"/>
              <a:pPr>
                <a:defRPr/>
              </a:pPr>
              <a:t>‹#›</a:t>
            </a:fld>
            <a:endParaRPr lang="en-US"/>
          </a:p>
        </p:txBody>
      </p:sp>
      <p:sp>
        <p:nvSpPr>
          <p:cNvPr id="7" name="Footer Placeholder 9"/>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Footer Placeholder 2"/>
          <p:cNvSpPr>
            <a:spLocks noGrp="1"/>
          </p:cNvSpPr>
          <p:nvPr>
            <p:ph type="ftr" sz="quarter" idx="3"/>
          </p:nvPr>
        </p:nvSpPr>
        <p:spPr>
          <a:xfrm>
            <a:off x="1295400" y="6400800"/>
            <a:ext cx="4211638" cy="274638"/>
          </a:xfrm>
          <a:prstGeom prst="rect">
            <a:avLst/>
          </a:prstGeom>
        </p:spPr>
        <p:txBody>
          <a:bodyPr/>
          <a:lstStyle>
            <a:lvl1pPr algn="r" eaLnBrk="1" fontAlgn="auto" latinLnBrk="0" hangingPunct="1">
              <a:spcBef>
                <a:spcPts val="0"/>
              </a:spcBef>
              <a:spcAft>
                <a:spcPts val="0"/>
              </a:spcAft>
              <a:defRPr kumimoji="0" sz="1300">
                <a:solidFill>
                  <a:schemeClr val="bg2">
                    <a:tint val="60000"/>
                    <a:satMod val="155000"/>
                  </a:schemeClr>
                </a:solidFill>
                <a:latin typeface="+mn-lt"/>
                <a:cs typeface="+mn-cs"/>
              </a:defRPr>
            </a:lvl1pPr>
            <a:extLst/>
          </a:lstStyle>
          <a:p>
            <a:pPr>
              <a:defRPr/>
            </a:pPr>
            <a:endParaRPr lang="en-US"/>
          </a:p>
        </p:txBody>
      </p:sp>
      <p:sp>
        <p:nvSpPr>
          <p:cNvPr id="14" name="Date Placeholder 13"/>
          <p:cNvSpPr>
            <a:spLocks noGrp="1"/>
          </p:cNvSpPr>
          <p:nvPr>
            <p:ph type="dt" sz="half" idx="2"/>
          </p:nvPr>
        </p:nvSpPr>
        <p:spPr>
          <a:xfrm>
            <a:off x="5562600" y="6400800"/>
            <a:ext cx="3001963" cy="274638"/>
          </a:xfrm>
          <a:prstGeom prst="rect">
            <a:avLst/>
          </a:prstGeom>
        </p:spPr>
        <p:txBody>
          <a:bodyPr/>
          <a:lstStyle>
            <a:lvl1pPr algn="l" eaLnBrk="1" fontAlgn="auto" latinLnBrk="0" hangingPunct="1">
              <a:spcBef>
                <a:spcPts val="0"/>
              </a:spcBef>
              <a:spcAft>
                <a:spcPts val="0"/>
              </a:spcAft>
              <a:defRPr kumimoji="0" sz="1300">
                <a:solidFill>
                  <a:schemeClr val="bg2">
                    <a:tint val="60000"/>
                    <a:satMod val="155000"/>
                  </a:schemeClr>
                </a:solidFill>
                <a:latin typeface="+mn-lt"/>
                <a:cs typeface="+mn-cs"/>
              </a:defRPr>
            </a:lvl1pPr>
            <a:extLst/>
          </a:lstStyle>
          <a:p>
            <a:pPr>
              <a:defRPr/>
            </a:pPr>
            <a:fld id="{3BBF6C65-72D7-4BAD-BFBA-2D6D5857DF56}" type="datetimeFigureOut">
              <a:rPr lang="en-US"/>
              <a:pPr>
                <a:defRPr/>
              </a:pPr>
              <a:t>12/12/2011</a:t>
            </a:fld>
            <a:endParaRPr lang="en-US"/>
          </a:p>
        </p:txBody>
      </p:sp>
      <p:sp>
        <p:nvSpPr>
          <p:cNvPr id="23" name="Slide Number Placeholder 22"/>
          <p:cNvSpPr>
            <a:spLocks noGrp="1"/>
          </p:cNvSpPr>
          <p:nvPr>
            <p:ph type="sldNum" sz="quarter" idx="4"/>
          </p:nvPr>
        </p:nvSpPr>
        <p:spPr>
          <a:xfrm>
            <a:off x="8639175" y="6515100"/>
            <a:ext cx="463550" cy="273050"/>
          </a:xfrm>
          <a:prstGeom prst="rect">
            <a:avLst/>
          </a:prstGeom>
        </p:spPr>
        <p:txBody>
          <a:bodyPr anchor="ctr"/>
          <a:lstStyle>
            <a:lvl1pPr algn="r" eaLnBrk="1" fontAlgn="auto" latinLnBrk="0" hangingPunct="1">
              <a:spcBef>
                <a:spcPts val="0"/>
              </a:spcBef>
              <a:spcAft>
                <a:spcPts val="0"/>
              </a:spcAft>
              <a:defRPr kumimoji="0" sz="1600">
                <a:solidFill>
                  <a:schemeClr val="tx2">
                    <a:shade val="90000"/>
                  </a:schemeClr>
                </a:solidFill>
                <a:effectLst/>
                <a:latin typeface="+mn-lt"/>
                <a:cs typeface="+mn-cs"/>
              </a:defRPr>
            </a:lvl1pPr>
            <a:extLst/>
          </a:lstStyle>
          <a:p>
            <a:pPr>
              <a:defRPr/>
            </a:pPr>
            <a:fld id="{BC9DC084-7141-4665-B511-2081292AF3D7}" type="slidenum">
              <a:rPr lang="en-US"/>
              <a:pPr>
                <a:defRPr/>
              </a:pPr>
              <a:t>‹#›</a:t>
            </a:fld>
            <a:endParaRPr lang="en-US"/>
          </a:p>
        </p:txBody>
      </p:sp>
      <p:sp>
        <p:nvSpPr>
          <p:cNvPr id="22" name="Title Placeholder 21"/>
          <p:cNvSpPr>
            <a:spLocks noGrp="1"/>
          </p:cNvSpPr>
          <p:nvPr>
            <p:ph type="title"/>
          </p:nvPr>
        </p:nvSpPr>
        <p:spPr>
          <a:xfrm>
            <a:off x="457200" y="254000"/>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lang="en-US" smtClean="0"/>
              <a:t>Click to edit Master title style</a:t>
            </a:r>
            <a:endParaRPr lang="en-US"/>
          </a:p>
        </p:txBody>
      </p:sp>
      <p:sp>
        <p:nvSpPr>
          <p:cNvPr id="1033" name="Text Placeholder 12"/>
          <p:cNvSpPr>
            <a:spLocks noGrp="1"/>
          </p:cNvSpPr>
          <p:nvPr>
            <p:ph type="body" idx="1"/>
          </p:nvPr>
        </p:nvSpPr>
        <p:spPr bwMode="auto">
          <a:xfrm>
            <a:off x="4572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11" r:id="rId7"/>
    <p:sldLayoutId id="2147483720" r:id="rId8"/>
    <p:sldLayoutId id="2147483721" r:id="rId9"/>
    <p:sldLayoutId id="2147483712" r:id="rId10"/>
    <p:sldLayoutId id="2147483713" r:id="rId11"/>
  </p:sldLayoutIdLst>
  <p:txStyles>
    <p:titleStyle>
      <a:lvl1pPr marL="53975" indent="-53975" algn="r" rtl="0" eaLnBrk="0" fontAlgn="base" hangingPunct="0">
        <a:spcBef>
          <a:spcPct val="0"/>
        </a:spcBef>
        <a:spcAft>
          <a:spcPct val="0"/>
        </a:spcAft>
        <a:defRPr sz="4600" kern="1200">
          <a:solidFill>
            <a:srgbClr val="FFFF4F"/>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0" eaLnBrk="0" fontAlgn="base" hangingPunct="0">
        <a:spcBef>
          <a:spcPct val="0"/>
        </a:spcBef>
        <a:spcAft>
          <a:spcPct val="0"/>
        </a:spcAft>
        <a:defRPr sz="4600">
          <a:solidFill>
            <a:srgbClr val="FFFF4F"/>
          </a:solidFill>
          <a:latin typeface="Rockwell" pitchFamily="18" charset="0"/>
        </a:defRPr>
      </a:lvl2pPr>
      <a:lvl3pPr marL="53975" indent="-53975" algn="r" rtl="0" eaLnBrk="0" fontAlgn="base" hangingPunct="0">
        <a:spcBef>
          <a:spcPct val="0"/>
        </a:spcBef>
        <a:spcAft>
          <a:spcPct val="0"/>
        </a:spcAft>
        <a:defRPr sz="4600">
          <a:solidFill>
            <a:srgbClr val="FFFF4F"/>
          </a:solidFill>
          <a:latin typeface="Rockwell" pitchFamily="18" charset="0"/>
        </a:defRPr>
      </a:lvl3pPr>
      <a:lvl4pPr marL="53975" indent="-53975" algn="r" rtl="0" eaLnBrk="0" fontAlgn="base" hangingPunct="0">
        <a:spcBef>
          <a:spcPct val="0"/>
        </a:spcBef>
        <a:spcAft>
          <a:spcPct val="0"/>
        </a:spcAft>
        <a:defRPr sz="4600">
          <a:solidFill>
            <a:srgbClr val="FFFF4F"/>
          </a:solidFill>
          <a:latin typeface="Rockwell" pitchFamily="18" charset="0"/>
        </a:defRPr>
      </a:lvl4pPr>
      <a:lvl5pPr marL="53975" indent="-53975" algn="r" rtl="0" eaLnBrk="0" fontAlgn="base" hangingPunct="0">
        <a:spcBef>
          <a:spcPct val="0"/>
        </a:spcBef>
        <a:spcAft>
          <a:spcPct val="0"/>
        </a:spcAft>
        <a:defRPr sz="4600">
          <a:solidFill>
            <a:srgbClr val="FFFF4F"/>
          </a:solidFill>
          <a:latin typeface="Rockwell" pitchFamily="18" charset="0"/>
        </a:defRPr>
      </a:lvl5pPr>
      <a:lvl6pPr marL="511175" indent="-53975" algn="r" rtl="0" fontAlgn="base">
        <a:spcBef>
          <a:spcPct val="0"/>
        </a:spcBef>
        <a:spcAft>
          <a:spcPct val="0"/>
        </a:spcAft>
        <a:defRPr sz="4600">
          <a:solidFill>
            <a:srgbClr val="FFFF4F"/>
          </a:solidFill>
          <a:latin typeface="Rockwell" pitchFamily="18" charset="0"/>
        </a:defRPr>
      </a:lvl6pPr>
      <a:lvl7pPr marL="968375" indent="-53975" algn="r" rtl="0" fontAlgn="base">
        <a:spcBef>
          <a:spcPct val="0"/>
        </a:spcBef>
        <a:spcAft>
          <a:spcPct val="0"/>
        </a:spcAft>
        <a:defRPr sz="4600">
          <a:solidFill>
            <a:srgbClr val="FFFF4F"/>
          </a:solidFill>
          <a:latin typeface="Rockwell" pitchFamily="18" charset="0"/>
        </a:defRPr>
      </a:lvl7pPr>
      <a:lvl8pPr marL="1425575" indent="-53975" algn="r" rtl="0" fontAlgn="base">
        <a:spcBef>
          <a:spcPct val="0"/>
        </a:spcBef>
        <a:spcAft>
          <a:spcPct val="0"/>
        </a:spcAft>
        <a:defRPr sz="4600">
          <a:solidFill>
            <a:srgbClr val="FFFF4F"/>
          </a:solidFill>
          <a:latin typeface="Rockwell" pitchFamily="18" charset="0"/>
        </a:defRPr>
      </a:lvl8pPr>
      <a:lvl9pPr marL="1882775" indent="-53975" algn="r" rtl="0" fontAlgn="base">
        <a:spcBef>
          <a:spcPct val="0"/>
        </a:spcBef>
        <a:spcAft>
          <a:spcPct val="0"/>
        </a:spcAft>
        <a:defRPr sz="4600">
          <a:solidFill>
            <a:srgbClr val="FFFF4F"/>
          </a:solidFill>
          <a:latin typeface="Rockwell" pitchFamily="18" charset="0"/>
        </a:defRPr>
      </a:lvl9pPr>
      <a:extLst/>
    </p:titleStyle>
    <p:bodyStyle>
      <a:lvl1pPr marL="292100" indent="-292100" algn="l" rtl="0" eaLnBrk="0" fontAlgn="base" hangingPunct="0">
        <a:spcBef>
          <a:spcPct val="0"/>
        </a:spcBef>
        <a:spcAft>
          <a:spcPct val="0"/>
        </a:spcAft>
        <a:buClr>
          <a:schemeClr val="accent1"/>
        </a:buClr>
        <a:buSzPct val="70000"/>
        <a:buFont typeface="Wingdings 2" pitchFamily="18" charset="2"/>
        <a:buChar char=""/>
        <a:defRPr sz="3200" kern="1200">
          <a:solidFill>
            <a:schemeClr val="tx1"/>
          </a:solidFill>
          <a:latin typeface="+mn-lt"/>
          <a:ea typeface="+mn-ea"/>
          <a:cs typeface="+mn-cs"/>
        </a:defRPr>
      </a:lvl1pPr>
      <a:lvl2pPr marL="639763" indent="-228600" algn="l" rtl="0" eaLnBrk="0" fontAlgn="base" hangingPunct="0">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l" rtl="0" eaLnBrk="0" fontAlgn="base" hangingPunct="0">
        <a:spcBef>
          <a:spcPts val="400"/>
        </a:spcBef>
        <a:spcAft>
          <a:spcPct val="0"/>
        </a:spcAft>
        <a:buClr>
          <a:srgbClr val="B32C16"/>
        </a:buClr>
        <a:buSzPct val="100000"/>
        <a:buFont typeface="Wingdings 2" pitchFamily="18" charset="2"/>
        <a:buChar char=""/>
        <a:defRPr sz="2300" kern="1200">
          <a:solidFill>
            <a:schemeClr val="tx1"/>
          </a:solidFill>
          <a:latin typeface="+mn-lt"/>
          <a:ea typeface="+mn-ea"/>
          <a:cs typeface="+mn-cs"/>
        </a:defRPr>
      </a:lvl3pPr>
      <a:lvl4pPr marL="1004888" indent="-182563" algn="l" rtl="0" eaLnBrk="0" fontAlgn="base" hangingPunct="0">
        <a:spcBef>
          <a:spcPts val="400"/>
        </a:spcBef>
        <a:spcAft>
          <a:spcPct val="0"/>
        </a:spcAft>
        <a:buClr>
          <a:srgbClr val="B32C16"/>
        </a:buClr>
        <a:buSzPct val="100000"/>
        <a:buFont typeface="Wingdings 2" pitchFamily="18" charset="2"/>
        <a:buChar char=""/>
        <a:defRPr sz="2000" kern="1200">
          <a:solidFill>
            <a:schemeClr val="tx1"/>
          </a:solidFill>
          <a:latin typeface="+mn-lt"/>
          <a:ea typeface="+mn-ea"/>
          <a:cs typeface="+mn-cs"/>
        </a:defRPr>
      </a:lvl4pPr>
      <a:lvl5pPr marL="1187450" indent="-182563" algn="l" rtl="0" eaLnBrk="0" fontAlgn="base" hangingPunct="0">
        <a:spcBef>
          <a:spcPts val="400"/>
        </a:spcBef>
        <a:spcAft>
          <a:spcPct val="0"/>
        </a:spcAft>
        <a:buClr>
          <a:srgbClr val="B32C16"/>
        </a:buClr>
        <a:buSzPct val="100000"/>
        <a:buFont typeface="Wingdings 2" pitchFamily="18" charset="2"/>
        <a:buChar char=""/>
        <a:defRPr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0"/>
            <a:ext cx="7772400" cy="1470025"/>
          </a:xfrm>
        </p:spPr>
        <p:txBody>
          <a:bodyPr>
            <a:normAutofit fontScale="90000"/>
          </a:bodyPr>
          <a:lstStyle/>
          <a:p>
            <a:pPr indent="0" eaLnBrk="1" fontAlgn="auto" hangingPunct="1">
              <a:spcAft>
                <a:spcPts val="0"/>
              </a:spcAft>
              <a:defRPr/>
            </a:pPr>
            <a:r>
              <a:rPr lang="es-ES" sz="6000" b="1" dirty="0" smtClean="0">
                <a:solidFill>
                  <a:schemeClr val="tx2">
                    <a:tint val="100000"/>
                    <a:shade val="90000"/>
                    <a:satMod val="250000"/>
                    <a:alpha val="100000"/>
                  </a:schemeClr>
                </a:solidFill>
              </a:rPr>
              <a:t>Las vocales del español</a:t>
            </a:r>
            <a:endParaRPr lang="es-ES" sz="6000" b="1" dirty="0">
              <a:solidFill>
                <a:schemeClr val="tx2">
                  <a:tint val="100000"/>
                  <a:shade val="90000"/>
                  <a:satMod val="250000"/>
                  <a:alpha val="100000"/>
                </a:schemeClr>
              </a:solidFill>
            </a:endParaRPr>
          </a:p>
        </p:txBody>
      </p:sp>
      <p:sp>
        <p:nvSpPr>
          <p:cNvPr id="10243" name="Subtitle 2"/>
          <p:cNvSpPr>
            <a:spLocks noGrp="1"/>
          </p:cNvSpPr>
          <p:nvPr>
            <p:ph type="subTitle" idx="1"/>
          </p:nvPr>
        </p:nvSpPr>
        <p:spPr>
          <a:xfrm>
            <a:off x="1371600" y="4572000"/>
            <a:ext cx="6400800" cy="1752600"/>
          </a:xfrm>
        </p:spPr>
        <p:txBody>
          <a:bodyPr/>
          <a:lstStyle/>
          <a:p>
            <a:pPr eaLnBrk="1" hangingPunct="1">
              <a:lnSpc>
                <a:spcPct val="80000"/>
              </a:lnSpc>
              <a:spcBef>
                <a:spcPct val="0"/>
              </a:spcBef>
            </a:pPr>
            <a:r>
              <a:rPr lang="en-US" smtClean="0"/>
              <a:t>SPAN 461/561 – Fonética</a:t>
            </a:r>
          </a:p>
          <a:p>
            <a:pPr eaLnBrk="1" hangingPunct="1">
              <a:lnSpc>
                <a:spcPct val="80000"/>
              </a:lnSpc>
              <a:spcBef>
                <a:spcPct val="0"/>
              </a:spcBef>
            </a:pPr>
            <a:r>
              <a:rPr lang="en-US" smtClean="0"/>
              <a:t>Otoño 2011</a:t>
            </a:r>
          </a:p>
          <a:p>
            <a:pPr eaLnBrk="1" hangingPunct="1">
              <a:lnSpc>
                <a:spcPct val="80000"/>
              </a:lnSpc>
              <a:spcBef>
                <a:spcPct val="0"/>
              </a:spcBef>
            </a:pPr>
            <a:r>
              <a:rPr lang="en-US" smtClean="0"/>
              <a:t>Dr. Waltermire</a:t>
            </a:r>
          </a:p>
          <a:p>
            <a:pPr eaLnBrk="1" hangingPunct="1">
              <a:spcBef>
                <a:spcPct val="0"/>
              </a:spcBef>
            </a:pPr>
            <a:endParaRPr lang="es-E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s-ES" dirty="0" smtClean="0">
                <a:solidFill>
                  <a:schemeClr val="tx2">
                    <a:tint val="100000"/>
                    <a:shade val="90000"/>
                    <a:satMod val="250000"/>
                    <a:alpha val="100000"/>
                  </a:schemeClr>
                </a:solidFill>
              </a:rPr>
              <a:t>Duración</a:t>
            </a:r>
            <a:endParaRPr lang="es-ES"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600200"/>
            <a:ext cx="8229600" cy="4648200"/>
          </a:xfrm>
        </p:spPr>
        <p:txBody>
          <a:bodyPr>
            <a:normAutofit fontScale="92500" lnSpcReduction="20000"/>
          </a:bodyPr>
          <a:lstStyle/>
          <a:p>
            <a:pPr eaLnBrk="1" fontAlgn="auto" hangingPunct="1">
              <a:spcBef>
                <a:spcPts val="0"/>
              </a:spcBef>
              <a:spcAft>
                <a:spcPts val="0"/>
              </a:spcAft>
              <a:buFont typeface="Wingdings 2"/>
              <a:buChar char=""/>
              <a:defRPr/>
            </a:pPr>
            <a:r>
              <a:rPr lang="es-ES" sz="3500" dirty="0" smtClean="0"/>
              <a:t>La duración de las vocales en el habla coloquial es corta, por lo general. Además, como ya hemos aprendido, las semivocales tienen una duración aún más mínima. Por estas razones, el español se les parece muy rápido a los no nativos del idioma  </a:t>
            </a:r>
          </a:p>
          <a:p>
            <a:pPr eaLnBrk="1" fontAlgn="auto" hangingPunct="1">
              <a:spcBef>
                <a:spcPts val="0"/>
              </a:spcBef>
              <a:spcAft>
                <a:spcPts val="0"/>
              </a:spcAft>
              <a:buFont typeface="Wingdings 2"/>
              <a:buChar char=""/>
              <a:defRPr/>
            </a:pPr>
            <a:r>
              <a:rPr lang="es-ES" sz="3500" dirty="0" smtClean="0"/>
              <a:t>El alargamiento de las vocales no es tan común en español como en inglés, pero sí se emplea en ciertas circunstancias (para énfasis, exageración)</a:t>
            </a:r>
          </a:p>
          <a:p>
            <a:pPr eaLnBrk="1" fontAlgn="auto" hangingPunct="1">
              <a:spcBef>
                <a:spcPts val="0"/>
              </a:spcBef>
              <a:spcAft>
                <a:spcPts val="0"/>
              </a:spcAft>
              <a:buFont typeface="Wingdings 2"/>
              <a:buChar char=""/>
              <a:defRPr/>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s-ES" dirty="0" smtClean="0">
                <a:solidFill>
                  <a:schemeClr val="tx2">
                    <a:tint val="100000"/>
                    <a:shade val="90000"/>
                    <a:satMod val="250000"/>
                    <a:alpha val="100000"/>
                  </a:schemeClr>
                </a:solidFill>
              </a:rPr>
              <a:t>Comparaciones con el inglés</a:t>
            </a:r>
            <a:endParaRPr lang="es-ES" dirty="0">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447800"/>
            <a:ext cx="8229600" cy="4953000"/>
          </a:xfrm>
        </p:spPr>
        <p:txBody>
          <a:bodyPr>
            <a:normAutofit lnSpcReduction="10000"/>
          </a:bodyPr>
          <a:lstStyle/>
          <a:p>
            <a:pPr eaLnBrk="1" fontAlgn="auto" hangingPunct="1">
              <a:spcBef>
                <a:spcPts val="0"/>
              </a:spcBef>
              <a:spcAft>
                <a:spcPts val="0"/>
              </a:spcAft>
              <a:buFont typeface="Wingdings 2"/>
              <a:buChar char=""/>
              <a:defRPr/>
            </a:pPr>
            <a:r>
              <a:rPr lang="es-ES" dirty="0" smtClean="0"/>
              <a:t>En el inglés, las vocales tónicas (acentuadas) se alargan muchísimo.  Este alargamiento se representa con dos puntos (:) en la fonética.</a:t>
            </a:r>
          </a:p>
          <a:p>
            <a:pPr eaLnBrk="1" fontAlgn="auto" hangingPunct="1">
              <a:spcBef>
                <a:spcPts val="0"/>
              </a:spcBef>
              <a:spcAft>
                <a:spcPts val="0"/>
              </a:spcAft>
              <a:buFont typeface="Wingdings 2"/>
              <a:buChar char=""/>
              <a:defRPr/>
            </a:pPr>
            <a:r>
              <a:rPr lang="es-ES" dirty="0" smtClean="0"/>
              <a:t>Considere, por ejemplo, las palabras “</a:t>
            </a:r>
            <a:r>
              <a:rPr lang="es-ES" dirty="0" err="1" smtClean="0"/>
              <a:t>Sue</a:t>
            </a:r>
            <a:r>
              <a:rPr lang="es-ES" dirty="0" smtClean="0"/>
              <a:t>” y “sea” del ingles.  Al pronunciar estas palabras, se notará que las vocales tienen una duración bastante larga</a:t>
            </a:r>
          </a:p>
          <a:p>
            <a:pPr eaLnBrk="1" fontAlgn="auto" hangingPunct="1">
              <a:spcBef>
                <a:spcPts val="0"/>
              </a:spcBef>
              <a:spcAft>
                <a:spcPts val="0"/>
              </a:spcAft>
              <a:buFont typeface="Wingdings 2"/>
              <a:buChar char=""/>
              <a:defRPr/>
            </a:pPr>
            <a:r>
              <a:rPr lang="es-ES" dirty="0" smtClean="0"/>
              <a:t>Ahora, cuando se comparan con las palabras “su” y “sí”, es obvio que son mucho más breves en español</a:t>
            </a:r>
            <a:endParaRPr lang="es-E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pPr marL="54864" indent="0" eaLnBrk="1" fontAlgn="auto" hangingPunct="1">
              <a:spcAft>
                <a:spcPts val="0"/>
              </a:spcAft>
              <a:defRPr/>
            </a:pPr>
            <a:endParaRPr lang="en-US" dirty="0">
              <a:solidFill>
                <a:schemeClr val="tx2">
                  <a:tint val="100000"/>
                  <a:shade val="90000"/>
                  <a:satMod val="250000"/>
                  <a:alpha val="100000"/>
                </a:schemeClr>
              </a:solidFill>
            </a:endParaRPr>
          </a:p>
        </p:txBody>
      </p:sp>
      <p:sp>
        <p:nvSpPr>
          <p:cNvPr id="21507" name="Content Placeholder 2"/>
          <p:cNvSpPr>
            <a:spLocks noGrp="1"/>
          </p:cNvSpPr>
          <p:nvPr>
            <p:ph idx="1"/>
          </p:nvPr>
        </p:nvSpPr>
        <p:spPr>
          <a:xfrm>
            <a:off x="457200" y="1493838"/>
            <a:ext cx="8229600" cy="4678362"/>
          </a:xfrm>
        </p:spPr>
        <p:txBody>
          <a:bodyPr/>
          <a:lstStyle/>
          <a:p>
            <a:pPr eaLnBrk="1" hangingPunct="1"/>
            <a:r>
              <a:rPr lang="es-ES" sz="3000" smtClean="0"/>
              <a:t>En inglés las vocales tienden a deslizarse (moverse fluidamente desde una posición de la boca a otra) para formar diptongos</a:t>
            </a:r>
          </a:p>
          <a:p>
            <a:pPr eaLnBrk="1" hangingPunct="1"/>
            <a:r>
              <a:rPr lang="es-ES" sz="3000" smtClean="0"/>
              <a:t>Se pueden oír diptongos decrecientes, por ejemplo, en las palabras “Sue” y “sea”</a:t>
            </a:r>
          </a:p>
          <a:p>
            <a:pPr eaLnBrk="1" hangingPunct="1"/>
            <a:r>
              <a:rPr lang="es-ES" sz="3000" smtClean="0"/>
              <a:t>Para evitar una pronunciación marcada del inglés, no se deben diptongizar las vocales simples en español.  Las vocales simples en español son cortas y estables.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n-US" dirty="0" err="1" smtClean="0">
                <a:solidFill>
                  <a:schemeClr val="tx2">
                    <a:tint val="100000"/>
                    <a:shade val="90000"/>
                    <a:satMod val="250000"/>
                    <a:alpha val="100000"/>
                  </a:schemeClr>
                </a:solidFill>
              </a:rPr>
              <a:t>Otras</a:t>
            </a:r>
            <a:r>
              <a:rPr lang="en-US" dirty="0" smtClean="0">
                <a:solidFill>
                  <a:schemeClr val="tx2">
                    <a:tint val="100000"/>
                    <a:shade val="90000"/>
                    <a:satMod val="250000"/>
                    <a:alpha val="100000"/>
                  </a:schemeClr>
                </a:solidFill>
              </a:rPr>
              <a:t> </a:t>
            </a:r>
            <a:r>
              <a:rPr lang="en-US" dirty="0" err="1" smtClean="0">
                <a:solidFill>
                  <a:schemeClr val="tx2">
                    <a:tint val="100000"/>
                    <a:shade val="90000"/>
                    <a:satMod val="250000"/>
                    <a:alpha val="100000"/>
                  </a:schemeClr>
                </a:solidFill>
              </a:rPr>
              <a:t>diferencias</a:t>
            </a:r>
            <a:endParaRPr lang="en-US" dirty="0">
              <a:solidFill>
                <a:schemeClr val="tx2">
                  <a:tint val="100000"/>
                  <a:shade val="90000"/>
                  <a:satMod val="250000"/>
                  <a:alpha val="100000"/>
                </a:schemeClr>
              </a:solidFill>
            </a:endParaRPr>
          </a:p>
        </p:txBody>
      </p:sp>
      <p:sp>
        <p:nvSpPr>
          <p:cNvPr id="22531" name="Content Placeholder 2"/>
          <p:cNvSpPr>
            <a:spLocks noGrp="1"/>
          </p:cNvSpPr>
          <p:nvPr>
            <p:ph idx="1"/>
          </p:nvPr>
        </p:nvSpPr>
        <p:spPr/>
        <p:txBody>
          <a:bodyPr/>
          <a:lstStyle/>
          <a:p>
            <a:pPr eaLnBrk="1" hangingPunct="1"/>
            <a:r>
              <a:rPr lang="es-ES" smtClean="0"/>
              <a:t>La forma de los labios NO es redonda durante la producción de las vocales posteriores (/u/, /o/) en inglés</a:t>
            </a:r>
          </a:p>
          <a:p>
            <a:pPr eaLnBrk="1" hangingPunct="1">
              <a:buFont typeface="Wingdings 2" pitchFamily="18" charset="2"/>
              <a:buNone/>
            </a:pPr>
            <a:endParaRPr lang="es-ES" smtClean="0"/>
          </a:p>
          <a:p>
            <a:pPr eaLnBrk="1" hangingPunct="1"/>
            <a:r>
              <a:rPr lang="es-ES" smtClean="0"/>
              <a:t>Compare, por ejemplo, las palabras “too” y “low” del inglés con “tú” y “lo” del español.  Al decir “too” y “low”, los labios deben tener una forma neutra si no estirada</a:t>
            </a:r>
          </a:p>
          <a:p>
            <a:pPr eaLnBrk="1" hangingPunct="1"/>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eaLnBrk="1" fontAlgn="auto" hangingPunct="1">
              <a:spcAft>
                <a:spcPts val="0"/>
              </a:spcAft>
              <a:defRPr/>
            </a:pPr>
            <a:endParaRPr lang="en-US">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lnSpcReduction="10000"/>
          </a:bodyPr>
          <a:lstStyle/>
          <a:p>
            <a:pPr eaLnBrk="1" fontAlgn="auto" hangingPunct="1">
              <a:spcBef>
                <a:spcPts val="0"/>
              </a:spcBef>
              <a:spcAft>
                <a:spcPts val="0"/>
              </a:spcAft>
              <a:buFont typeface="Wingdings 2"/>
              <a:buChar char=""/>
              <a:defRPr/>
            </a:pPr>
            <a:r>
              <a:rPr lang="es-ES" dirty="0" smtClean="0"/>
              <a:t>Otra diferencia entre los idiomas es que las vocales altas (/i/, /u/) son más altas y más tensas en español que en inglés.  Esta tensión requiere mayor esfuerzo muscular de los labios durante su producción</a:t>
            </a:r>
          </a:p>
          <a:p>
            <a:pPr eaLnBrk="1" fontAlgn="auto" hangingPunct="1">
              <a:spcBef>
                <a:spcPts val="0"/>
              </a:spcBef>
              <a:spcAft>
                <a:spcPts val="0"/>
              </a:spcAft>
              <a:buFont typeface="Wingdings 2"/>
              <a:buChar char=""/>
              <a:defRPr/>
            </a:pPr>
            <a:r>
              <a:rPr lang="es-ES" dirty="0" smtClean="0"/>
              <a:t>Compare, por ejemplo, la pronunciación de estas vocales en las palabras “mí” y “su” del español con las palabras “me” y “</a:t>
            </a:r>
            <a:r>
              <a:rPr lang="es-ES" dirty="0" err="1" smtClean="0"/>
              <a:t>Sue</a:t>
            </a:r>
            <a:r>
              <a:rPr lang="es-ES" dirty="0" smtClean="0"/>
              <a:t>” del inglés</a:t>
            </a:r>
            <a:endParaRPr lang="es-E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s-ES" dirty="0" smtClean="0">
                <a:solidFill>
                  <a:schemeClr val="tx2">
                    <a:tint val="100000"/>
                    <a:shade val="90000"/>
                    <a:satMod val="250000"/>
                    <a:alpha val="100000"/>
                  </a:schemeClr>
                </a:solidFill>
              </a:rPr>
              <a:t>Aplicaciones prácticas</a:t>
            </a:r>
            <a:endParaRPr lang="es-ES"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lnSpcReduction="10000"/>
          </a:bodyPr>
          <a:lstStyle/>
          <a:p>
            <a:pPr eaLnBrk="1" fontAlgn="auto" hangingPunct="1">
              <a:spcBef>
                <a:spcPts val="0"/>
              </a:spcBef>
              <a:spcAft>
                <a:spcPts val="0"/>
              </a:spcAft>
              <a:buFont typeface="Wingdings 2"/>
              <a:buChar char=""/>
              <a:defRPr/>
            </a:pPr>
            <a:r>
              <a:rPr lang="es-ES" dirty="0" smtClean="0"/>
              <a:t>Si uno sabe estas diferencias articulatorias, ya esta en camino a poder ajustar las características de las vocales de acuerdo con el idioma que desea hablar</a:t>
            </a:r>
          </a:p>
          <a:p>
            <a:pPr eaLnBrk="1" fontAlgn="auto" hangingPunct="1">
              <a:spcBef>
                <a:spcPts val="0"/>
              </a:spcBef>
              <a:spcAft>
                <a:spcPts val="0"/>
              </a:spcAft>
              <a:buFont typeface="Wingdings 2"/>
              <a:buChar char=""/>
              <a:defRPr/>
            </a:pPr>
            <a:r>
              <a:rPr lang="es-ES" dirty="0" smtClean="0"/>
              <a:t>Para los bilingües, es normal demostrar algunas características de los dos idiomas.  Siempre hay una influencia mutua (mayor o menor, dependiendo de la persona)</a:t>
            </a:r>
            <a:endParaRPr lang="es-E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eaLnBrk="1" fontAlgn="auto" hangingPunct="1">
              <a:spcAft>
                <a:spcPts val="0"/>
              </a:spcAft>
              <a:defRPr/>
            </a:pPr>
            <a:endParaRPr lang="en-US">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lnSpcReduction="10000"/>
          </a:bodyPr>
          <a:lstStyle/>
          <a:p>
            <a:pPr eaLnBrk="1" fontAlgn="auto" hangingPunct="1">
              <a:spcBef>
                <a:spcPts val="0"/>
              </a:spcBef>
              <a:spcAft>
                <a:spcPts val="0"/>
              </a:spcAft>
              <a:buFont typeface="Wingdings 2"/>
              <a:buChar char=""/>
              <a:defRPr/>
            </a:pPr>
            <a:r>
              <a:rPr lang="es-ES" dirty="0" smtClean="0"/>
              <a:t>Claro que nadie se ve obligado a “ajustar” su pronunciación, ni en realidad es lo más importante desde una perspectiva comunicativa (p. ej. todavía se puede entender a alguien que habla con “acento extranjero”)</a:t>
            </a:r>
          </a:p>
          <a:p>
            <a:pPr eaLnBrk="1" fontAlgn="auto" hangingPunct="1">
              <a:spcBef>
                <a:spcPts val="0"/>
              </a:spcBef>
              <a:spcAft>
                <a:spcPts val="0"/>
              </a:spcAft>
              <a:buFont typeface="Wingdings 2"/>
              <a:buChar char=""/>
              <a:defRPr/>
            </a:pPr>
            <a:r>
              <a:rPr lang="es-ES" dirty="0" smtClean="0"/>
              <a:t>Pero si alguien quiere mejor aproximar una pronunciación nativa es útil saber producir las vocales de acuerdo con las características fonéticas de ese idioma </a:t>
            </a:r>
            <a:endParaRPr lang="es-E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s-ES" dirty="0" smtClean="0">
                <a:solidFill>
                  <a:schemeClr val="tx2">
                    <a:tint val="100000"/>
                    <a:shade val="90000"/>
                    <a:satMod val="250000"/>
                    <a:alpha val="100000"/>
                  </a:schemeClr>
                </a:solidFill>
              </a:rPr>
              <a:t>Descripción</a:t>
            </a:r>
            <a:endParaRPr lang="es-ES" dirty="0">
              <a:solidFill>
                <a:schemeClr val="tx2">
                  <a:tint val="100000"/>
                  <a:shade val="90000"/>
                  <a:satMod val="250000"/>
                  <a:alpha val="100000"/>
                </a:schemeClr>
              </a:solidFill>
            </a:endParaRPr>
          </a:p>
        </p:txBody>
      </p:sp>
      <p:sp>
        <p:nvSpPr>
          <p:cNvPr id="11267" name="Content Placeholder 2"/>
          <p:cNvSpPr>
            <a:spLocks noGrp="1"/>
          </p:cNvSpPr>
          <p:nvPr>
            <p:ph idx="1"/>
          </p:nvPr>
        </p:nvSpPr>
        <p:spPr>
          <a:xfrm>
            <a:off x="457200" y="1341438"/>
            <a:ext cx="8229600" cy="4754562"/>
          </a:xfrm>
        </p:spPr>
        <p:txBody>
          <a:bodyPr/>
          <a:lstStyle/>
          <a:p>
            <a:pPr eaLnBrk="1" hangingPunct="1"/>
            <a:r>
              <a:rPr lang="es-ES" smtClean="0"/>
              <a:t>Por definición, las vocales son sonidos producidos cuando aire pasa por la cavidad bucal sin ninguna obstrucción audible</a:t>
            </a:r>
          </a:p>
          <a:p>
            <a:pPr eaLnBrk="1" hangingPunct="1"/>
            <a:r>
              <a:rPr lang="es-ES" smtClean="0"/>
              <a:t>Al contrario, las consonantes se producen con alguna obstrucci</a:t>
            </a:r>
            <a:r>
              <a:rPr lang="es-ES" smtClean="0">
                <a:latin typeface="Calibri" pitchFamily="34" charset="0"/>
              </a:rPr>
              <a:t>ón </a:t>
            </a:r>
            <a:r>
              <a:rPr lang="es-ES" smtClean="0"/>
              <a:t>del flujo de aire.  Hay gran diversidad de consonantes, algo que se puede observar en la multitud de idiomas y dialectos diferentes.  Las vocales, sin embargo, son menos numerosas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eaLnBrk="1" fontAlgn="auto" hangingPunct="1">
              <a:spcAft>
                <a:spcPts val="0"/>
              </a:spcAft>
              <a:defRPr/>
            </a:pPr>
            <a:endParaRPr lang="en-US">
              <a:solidFill>
                <a:schemeClr val="tx2">
                  <a:tint val="100000"/>
                  <a:shade val="90000"/>
                  <a:satMod val="250000"/>
                  <a:alpha val="100000"/>
                </a:schemeClr>
              </a:solidFill>
            </a:endParaRPr>
          </a:p>
        </p:txBody>
      </p:sp>
      <p:sp>
        <p:nvSpPr>
          <p:cNvPr id="12291" name="Content Placeholder 2"/>
          <p:cNvSpPr>
            <a:spLocks noGrp="1"/>
          </p:cNvSpPr>
          <p:nvPr>
            <p:ph idx="1"/>
          </p:nvPr>
        </p:nvSpPr>
        <p:spPr/>
        <p:txBody>
          <a:bodyPr/>
          <a:lstStyle/>
          <a:p>
            <a:pPr eaLnBrk="1" hangingPunct="1"/>
            <a:r>
              <a:rPr lang="es-ES" smtClean="0"/>
              <a:t>Un ejemplo del menor número de vocales (en comparaci</a:t>
            </a:r>
            <a:r>
              <a:rPr lang="es-ES" smtClean="0">
                <a:latin typeface="Calibri" pitchFamily="34" charset="0"/>
              </a:rPr>
              <a:t>ón </a:t>
            </a:r>
            <a:r>
              <a:rPr lang="es-ES" smtClean="0"/>
              <a:t>con las consonantes) es el español*</a:t>
            </a:r>
          </a:p>
          <a:p>
            <a:pPr eaLnBrk="1" hangingPunct="1"/>
            <a:r>
              <a:rPr lang="es-ES" smtClean="0"/>
              <a:t>En este idioma, sólo hay cinco fonemas vocálicos - /i/, /e/, /a/, /o/, /u/</a:t>
            </a:r>
          </a:p>
          <a:p>
            <a:pPr eaLnBrk="1" hangingPunct="1">
              <a:buFont typeface="Wingdings 2" pitchFamily="18" charset="2"/>
              <a:buNone/>
            </a:pPr>
            <a:endParaRPr lang="es-ES" smtClean="0"/>
          </a:p>
          <a:p>
            <a:pPr eaLnBrk="1" hangingPunct="1">
              <a:buFont typeface="Wingdings 2" pitchFamily="18" charset="2"/>
              <a:buNone/>
            </a:pPr>
            <a:r>
              <a:rPr lang="es-ES" smtClean="0"/>
              <a:t>	* </a:t>
            </a:r>
            <a:r>
              <a:rPr lang="es-ES" sz="2200" smtClean="0"/>
              <a:t>No se usará el término </a:t>
            </a:r>
            <a:r>
              <a:rPr lang="es-ES" sz="2200" i="1" smtClean="0"/>
              <a:t>castellano</a:t>
            </a:r>
            <a:r>
              <a:rPr lang="es-ES" sz="2200" smtClean="0"/>
              <a:t> con referencia al idioma en esta clase ya que, en la lingüística al menos, este término se usa para referirse al dialecto del español que se habla en el centro de España</a:t>
            </a:r>
            <a:endParaRPr lang="en-US" sz="2200" i="1"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n-US" dirty="0" err="1" smtClean="0">
                <a:solidFill>
                  <a:schemeClr val="tx2">
                    <a:tint val="100000"/>
                    <a:shade val="90000"/>
                    <a:satMod val="250000"/>
                    <a:alpha val="100000"/>
                  </a:schemeClr>
                </a:solidFill>
              </a:rPr>
              <a:t>Importancia</a:t>
            </a:r>
            <a:endParaRPr lang="en-US"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lnSpcReduction="10000"/>
          </a:bodyPr>
          <a:lstStyle/>
          <a:p>
            <a:pPr eaLnBrk="1" fontAlgn="auto" hangingPunct="1">
              <a:spcBef>
                <a:spcPts val="0"/>
              </a:spcBef>
              <a:spcAft>
                <a:spcPts val="0"/>
              </a:spcAft>
              <a:buFont typeface="Wingdings 2"/>
              <a:buChar char=""/>
              <a:defRPr/>
            </a:pPr>
            <a:r>
              <a:rPr lang="es-ES" dirty="0" smtClean="0"/>
              <a:t>Cada sílaba en español consta de al menos una vocal.  En realidad, hay sílabas formadas de una sola vocal, sin elementos adicionales (p. ej. en las sílabas iniciales de las palabras “alas” [á.las] y “hola” [ó.la])</a:t>
            </a:r>
          </a:p>
          <a:p>
            <a:pPr eaLnBrk="1" fontAlgn="auto" hangingPunct="1">
              <a:spcBef>
                <a:spcPts val="0"/>
              </a:spcBef>
              <a:spcAft>
                <a:spcPts val="0"/>
              </a:spcAft>
              <a:buFont typeface="Wingdings 2"/>
              <a:buChar char=""/>
              <a:defRPr/>
            </a:pPr>
            <a:r>
              <a:rPr lang="es-ES" dirty="0" smtClean="0"/>
              <a:t>Considerando que las sílabas forman el ritmo del idioma, se puede decir que las vocales son los sonidos más importantes del idioma</a:t>
            </a:r>
          </a:p>
          <a:p>
            <a:pPr eaLnBrk="1" fontAlgn="auto" hangingPunct="1">
              <a:spcBef>
                <a:spcPts val="0"/>
              </a:spcBef>
              <a:spcAft>
                <a:spcPts val="0"/>
              </a:spcAft>
              <a:buFont typeface="Wingdings 2"/>
              <a:buChar char=""/>
              <a:defRPr/>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s-ES" dirty="0" smtClean="0">
                <a:solidFill>
                  <a:schemeClr val="tx2">
                    <a:tint val="100000"/>
                    <a:shade val="90000"/>
                    <a:satMod val="250000"/>
                    <a:alpha val="100000"/>
                  </a:schemeClr>
                </a:solidFill>
              </a:rPr>
              <a:t>Producción</a:t>
            </a:r>
            <a:endParaRPr lang="es-ES" dirty="0">
              <a:solidFill>
                <a:schemeClr val="tx2">
                  <a:tint val="100000"/>
                  <a:shade val="90000"/>
                  <a:satMod val="250000"/>
                  <a:alpha val="100000"/>
                </a:schemeClr>
              </a:solidFill>
            </a:endParaRPr>
          </a:p>
        </p:txBody>
      </p:sp>
      <p:sp>
        <p:nvSpPr>
          <p:cNvPr id="14339" name="Content Placeholder 2"/>
          <p:cNvSpPr>
            <a:spLocks noGrp="1"/>
          </p:cNvSpPr>
          <p:nvPr>
            <p:ph idx="1"/>
          </p:nvPr>
        </p:nvSpPr>
        <p:spPr>
          <a:xfrm>
            <a:off x="457200" y="1646238"/>
            <a:ext cx="8229600" cy="4602162"/>
          </a:xfrm>
        </p:spPr>
        <p:txBody>
          <a:bodyPr/>
          <a:lstStyle/>
          <a:p>
            <a:pPr eaLnBrk="1" hangingPunct="1"/>
            <a:r>
              <a:rPr lang="es-ES" smtClean="0"/>
              <a:t>Durante la producción de las vocales, el aire pasa libremente por la cavidad bucal y sale sin obstrucción</a:t>
            </a:r>
          </a:p>
          <a:p>
            <a:pPr eaLnBrk="1" hangingPunct="1">
              <a:buFont typeface="Wingdings 2" pitchFamily="18" charset="2"/>
              <a:buNone/>
            </a:pPr>
            <a:endParaRPr lang="es-ES" smtClean="0"/>
          </a:p>
          <a:p>
            <a:pPr eaLnBrk="1" hangingPunct="1"/>
            <a:r>
              <a:rPr lang="es-ES" smtClean="0"/>
              <a:t>Las diferencias entre las cinco vocales del español se basan en dos factores principales –</a:t>
            </a:r>
          </a:p>
          <a:p>
            <a:pPr lvl="2" eaLnBrk="1" hangingPunct="1"/>
            <a:r>
              <a:rPr lang="es-ES" sz="2800" smtClean="0"/>
              <a:t>Posición de la lengua</a:t>
            </a:r>
          </a:p>
          <a:p>
            <a:pPr lvl="2" eaLnBrk="1" hangingPunct="1"/>
            <a:r>
              <a:rPr lang="es-ES" sz="2800" smtClean="0"/>
              <a:t>Forma de los labios</a:t>
            </a:r>
          </a:p>
          <a:p>
            <a:pPr lvl="2" eaLnBrk="1" hangingPunct="1">
              <a:buFont typeface="Wingdings 2" pitchFamily="18" charset="2"/>
              <a:buNone/>
            </a:pPr>
            <a:endParaRPr lang="es-E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s-ES" dirty="0" smtClean="0">
                <a:solidFill>
                  <a:schemeClr val="tx2">
                    <a:tint val="100000"/>
                    <a:shade val="90000"/>
                    <a:satMod val="250000"/>
                    <a:alpha val="100000"/>
                  </a:schemeClr>
                </a:solidFill>
              </a:rPr>
              <a:t>Posición de la lengua</a:t>
            </a:r>
            <a:endParaRPr lang="es-ES"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fontScale="92500" lnSpcReduction="10000"/>
          </a:bodyPr>
          <a:lstStyle/>
          <a:p>
            <a:pPr eaLnBrk="1" fontAlgn="auto" hangingPunct="1">
              <a:spcBef>
                <a:spcPts val="0"/>
              </a:spcBef>
              <a:spcAft>
                <a:spcPts val="0"/>
              </a:spcAft>
              <a:buFont typeface="Wingdings 2"/>
              <a:buChar char=""/>
              <a:defRPr/>
            </a:pPr>
            <a:r>
              <a:rPr lang="es-ES" dirty="0" smtClean="0"/>
              <a:t>Al producirse las diferentes vocales, la lengua se encuentra en diferentes posiciones</a:t>
            </a:r>
          </a:p>
          <a:p>
            <a:pPr eaLnBrk="1" fontAlgn="auto" hangingPunct="1">
              <a:spcBef>
                <a:spcPts val="0"/>
              </a:spcBef>
              <a:spcAft>
                <a:spcPts val="0"/>
              </a:spcAft>
              <a:buFont typeface="Wingdings 2"/>
              <a:buChar char=""/>
              <a:defRPr/>
            </a:pPr>
            <a:r>
              <a:rPr lang="es-ES" dirty="0" smtClean="0"/>
              <a:t>Por ejemplo, las vocales ANTERIORES (/i/, /e/) se producen en la parte anterior de la boca mientras que las POSTERIORES (/o/, /u/) se producen con la lengua en lugares posteriores de la boca</a:t>
            </a:r>
          </a:p>
          <a:p>
            <a:pPr eaLnBrk="1" fontAlgn="auto" hangingPunct="1">
              <a:spcBef>
                <a:spcPts val="0"/>
              </a:spcBef>
              <a:spcAft>
                <a:spcPts val="0"/>
              </a:spcAft>
              <a:buFont typeface="Wingdings 2"/>
              <a:buChar char=""/>
              <a:defRPr/>
            </a:pPr>
            <a:r>
              <a:rPr lang="es-ES" dirty="0" smtClean="0"/>
              <a:t>La única vocal central (en el centro de la boca), al menos en español, es la /a/</a:t>
            </a:r>
            <a:endParaRPr lang="es-E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eaLnBrk="1" fontAlgn="auto" hangingPunct="1">
              <a:spcAft>
                <a:spcPts val="0"/>
              </a:spcAft>
              <a:defRPr/>
            </a:pPr>
            <a:endParaRPr lang="en-US">
              <a:solidFill>
                <a:schemeClr val="tx2">
                  <a:tint val="100000"/>
                  <a:shade val="90000"/>
                  <a:satMod val="250000"/>
                  <a:alpha val="100000"/>
                </a:schemeClr>
              </a:solidFill>
            </a:endParaRPr>
          </a:p>
        </p:txBody>
      </p:sp>
      <p:sp>
        <p:nvSpPr>
          <p:cNvPr id="3" name="Content Placeholder 2"/>
          <p:cNvSpPr>
            <a:spLocks noGrp="1"/>
          </p:cNvSpPr>
          <p:nvPr>
            <p:ph idx="1"/>
          </p:nvPr>
        </p:nvSpPr>
        <p:spPr>
          <a:xfrm>
            <a:off x="457200" y="1646238"/>
            <a:ext cx="8229600" cy="4906962"/>
          </a:xfrm>
        </p:spPr>
        <p:txBody>
          <a:bodyPr>
            <a:normAutofit lnSpcReduction="10000"/>
          </a:bodyPr>
          <a:lstStyle/>
          <a:p>
            <a:pPr eaLnBrk="1" fontAlgn="auto" hangingPunct="1">
              <a:spcBef>
                <a:spcPts val="0"/>
              </a:spcBef>
              <a:spcAft>
                <a:spcPts val="0"/>
              </a:spcAft>
              <a:buFont typeface="Wingdings 2"/>
              <a:buChar char=""/>
              <a:defRPr/>
            </a:pPr>
            <a:r>
              <a:rPr lang="es-ES" dirty="0" smtClean="0"/>
              <a:t>También se clasifican las vocales de acuerdo con la altura a que llega en la cavidad bucal - </a:t>
            </a:r>
            <a:r>
              <a:rPr lang="es-ES" dirty="0"/>
              <a:t>l</a:t>
            </a:r>
            <a:r>
              <a:rPr lang="es-ES" dirty="0" smtClean="0"/>
              <a:t>as vocales /i/ y /u/ son ALTAS, /e/ y /o/ son MEDIAS, y /a/ es BAJA</a:t>
            </a:r>
          </a:p>
          <a:p>
            <a:pPr eaLnBrk="1" fontAlgn="auto" hangingPunct="1">
              <a:spcBef>
                <a:spcPts val="0"/>
              </a:spcBef>
              <a:spcAft>
                <a:spcPts val="0"/>
              </a:spcAft>
              <a:buFont typeface="Wingdings 2"/>
              <a:buChar char=""/>
              <a:defRPr/>
            </a:pPr>
            <a:r>
              <a:rPr lang="es-ES" dirty="0" smtClean="0"/>
              <a:t>Resumiendo:</a:t>
            </a:r>
          </a:p>
          <a:p>
            <a:pPr marL="822960" lvl="2" indent="-192024" eaLnBrk="1" fontAlgn="auto" hangingPunct="1">
              <a:spcAft>
                <a:spcPts val="0"/>
              </a:spcAft>
              <a:buClr>
                <a:schemeClr val="accent3"/>
              </a:buClr>
              <a:buFont typeface="Wingdings 2"/>
              <a:buChar char=""/>
              <a:defRPr/>
            </a:pPr>
            <a:r>
              <a:rPr lang="es-ES" sz="2800" dirty="0" smtClean="0"/>
              <a:t>/i/ = anterior alta</a:t>
            </a:r>
          </a:p>
          <a:p>
            <a:pPr marL="822960" lvl="2" indent="-192024" eaLnBrk="1" fontAlgn="auto" hangingPunct="1">
              <a:spcAft>
                <a:spcPts val="0"/>
              </a:spcAft>
              <a:buClr>
                <a:schemeClr val="accent3"/>
              </a:buClr>
              <a:buFont typeface="Wingdings 2"/>
              <a:buChar char=""/>
              <a:defRPr/>
            </a:pPr>
            <a:r>
              <a:rPr lang="es-ES" sz="2800" dirty="0" smtClean="0"/>
              <a:t>/e/ = anterior media</a:t>
            </a:r>
          </a:p>
          <a:p>
            <a:pPr marL="822960" lvl="2" indent="-192024" eaLnBrk="1" fontAlgn="auto" hangingPunct="1">
              <a:spcAft>
                <a:spcPts val="0"/>
              </a:spcAft>
              <a:buClr>
                <a:schemeClr val="accent3"/>
              </a:buClr>
              <a:buFont typeface="Wingdings 2"/>
              <a:buChar char=""/>
              <a:defRPr/>
            </a:pPr>
            <a:r>
              <a:rPr lang="es-ES" sz="2800" dirty="0" smtClean="0"/>
              <a:t>/a/ = central baja</a:t>
            </a:r>
          </a:p>
          <a:p>
            <a:pPr marL="822960" lvl="2" indent="-192024" eaLnBrk="1" fontAlgn="auto" hangingPunct="1">
              <a:spcAft>
                <a:spcPts val="0"/>
              </a:spcAft>
              <a:buClr>
                <a:schemeClr val="accent3"/>
              </a:buClr>
              <a:buFont typeface="Wingdings 2"/>
              <a:buChar char=""/>
              <a:defRPr/>
            </a:pPr>
            <a:r>
              <a:rPr lang="es-ES" sz="2800" dirty="0" smtClean="0"/>
              <a:t>/o/ = posterior media</a:t>
            </a:r>
          </a:p>
          <a:p>
            <a:pPr marL="822960" lvl="2" indent="-192024" eaLnBrk="1" fontAlgn="auto" hangingPunct="1">
              <a:spcAft>
                <a:spcPts val="0"/>
              </a:spcAft>
              <a:buClr>
                <a:schemeClr val="accent3"/>
              </a:buClr>
              <a:buFont typeface="Wingdings 2"/>
              <a:buChar char=""/>
              <a:defRPr/>
            </a:pPr>
            <a:r>
              <a:rPr lang="es-ES" sz="2800" dirty="0" smtClean="0"/>
              <a:t>/u/ = posterior alta</a:t>
            </a:r>
            <a:endParaRPr lang="es-ES" sz="2800" dirty="0"/>
          </a:p>
          <a:p>
            <a:pPr eaLnBrk="1" fontAlgn="auto" hangingPunct="1">
              <a:spcBef>
                <a:spcPts val="0"/>
              </a:spcBef>
              <a:spcAft>
                <a:spcPts val="0"/>
              </a:spcAft>
              <a:buFont typeface="Wingdings 2"/>
              <a:buNone/>
              <a:defRPr/>
            </a:pPr>
            <a:endParaRPr lang="es-ES" dirty="0" smtClean="0"/>
          </a:p>
          <a:p>
            <a:pPr eaLnBrk="1" fontAlgn="auto" hangingPunct="1">
              <a:spcBef>
                <a:spcPts val="0"/>
              </a:spcBef>
              <a:spcAft>
                <a:spcPts val="0"/>
              </a:spcAft>
              <a:buFont typeface="Wingdings 2"/>
              <a:buNone/>
              <a:defRPr/>
            </a:pPr>
            <a:endParaRPr lang="es-ES" dirty="0" smtClean="0"/>
          </a:p>
          <a:p>
            <a:pPr eaLnBrk="1" fontAlgn="auto" hangingPunct="1">
              <a:spcBef>
                <a:spcPts val="0"/>
              </a:spcBef>
              <a:spcAft>
                <a:spcPts val="0"/>
              </a:spcAft>
              <a:buFont typeface="Wingdings 2"/>
              <a:buNone/>
              <a:defRP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1143000"/>
          </a:xfrm>
        </p:spPr>
        <p:txBody>
          <a:bodyPr/>
          <a:lstStyle/>
          <a:p>
            <a:pPr marL="54864" indent="0" eaLnBrk="1" fontAlgn="auto" hangingPunct="1">
              <a:spcAft>
                <a:spcPts val="0"/>
              </a:spcAft>
              <a:defRPr/>
            </a:pPr>
            <a:r>
              <a:rPr lang="es-ES" dirty="0" smtClean="0">
                <a:solidFill>
                  <a:schemeClr val="tx2">
                    <a:tint val="100000"/>
                    <a:shade val="90000"/>
                    <a:satMod val="250000"/>
                    <a:alpha val="100000"/>
                  </a:schemeClr>
                </a:solidFill>
              </a:rPr>
              <a:t>Forma de los labios</a:t>
            </a:r>
            <a:endParaRPr lang="es-ES" dirty="0">
              <a:solidFill>
                <a:schemeClr val="tx2">
                  <a:tint val="100000"/>
                  <a:shade val="90000"/>
                  <a:satMod val="250000"/>
                  <a:alpha val="100000"/>
                </a:schemeClr>
              </a:solidFill>
            </a:endParaRPr>
          </a:p>
        </p:txBody>
      </p:sp>
      <p:sp>
        <p:nvSpPr>
          <p:cNvPr id="3" name="Content Placeholder 2"/>
          <p:cNvSpPr>
            <a:spLocks noGrp="1"/>
          </p:cNvSpPr>
          <p:nvPr>
            <p:ph idx="1"/>
          </p:nvPr>
        </p:nvSpPr>
        <p:spPr/>
        <p:txBody>
          <a:bodyPr>
            <a:normAutofit fontScale="92500" lnSpcReduction="10000"/>
          </a:bodyPr>
          <a:lstStyle/>
          <a:p>
            <a:pPr eaLnBrk="1" fontAlgn="auto" hangingPunct="1">
              <a:spcBef>
                <a:spcPts val="0"/>
              </a:spcBef>
              <a:spcAft>
                <a:spcPts val="0"/>
              </a:spcAft>
              <a:buFont typeface="Wingdings 2"/>
              <a:buChar char=""/>
              <a:defRPr/>
            </a:pPr>
            <a:r>
              <a:rPr lang="es-ES" sz="3500" dirty="0" smtClean="0"/>
              <a:t>No sólo se distinguen las vocales en la posición de la lengua, sino también en la forma que toman los labios durante su producción</a:t>
            </a:r>
          </a:p>
          <a:p>
            <a:pPr eaLnBrk="1" fontAlgn="auto" hangingPunct="1">
              <a:spcBef>
                <a:spcPts val="0"/>
              </a:spcBef>
              <a:spcAft>
                <a:spcPts val="0"/>
              </a:spcAft>
              <a:buFont typeface="Wingdings 2"/>
              <a:buChar char=""/>
              <a:defRPr/>
            </a:pPr>
            <a:r>
              <a:rPr lang="es-ES" sz="3500" dirty="0" smtClean="0"/>
              <a:t>Las vocales anteriores (/i/, /e/) se producen con los labios estirados</a:t>
            </a:r>
          </a:p>
          <a:p>
            <a:pPr eaLnBrk="1" fontAlgn="auto" hangingPunct="1">
              <a:spcBef>
                <a:spcPts val="0"/>
              </a:spcBef>
              <a:spcAft>
                <a:spcPts val="0"/>
              </a:spcAft>
              <a:buFont typeface="Wingdings 2"/>
              <a:buChar char=""/>
              <a:defRPr/>
            </a:pPr>
            <a:r>
              <a:rPr lang="es-ES" sz="3500" dirty="0" smtClean="0"/>
              <a:t>Las posteriores (/u/, /o/) se producen con los labios redondeados</a:t>
            </a:r>
          </a:p>
          <a:p>
            <a:pPr eaLnBrk="1" fontAlgn="auto" hangingPunct="1">
              <a:spcBef>
                <a:spcPts val="0"/>
              </a:spcBef>
              <a:spcAft>
                <a:spcPts val="0"/>
              </a:spcAft>
              <a:buFont typeface="Wingdings 2"/>
              <a:buChar char=""/>
              <a:defRPr/>
            </a:pPr>
            <a:r>
              <a:rPr lang="es-ES" sz="3500" dirty="0" smtClean="0"/>
              <a:t>La central baja (/a/) se produce con los labios en forma normal (neutra)</a:t>
            </a:r>
          </a:p>
          <a:p>
            <a:pPr eaLnBrk="1" fontAlgn="auto" hangingPunct="1">
              <a:spcBef>
                <a:spcPts val="0"/>
              </a:spcBef>
              <a:spcAft>
                <a:spcPts val="0"/>
              </a:spcAft>
              <a:buFont typeface="Wingdings 2"/>
              <a:buNone/>
              <a:defRPr/>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4864" indent="0" eaLnBrk="1" fontAlgn="auto" hangingPunct="1">
              <a:spcAft>
                <a:spcPts val="0"/>
              </a:spcAft>
              <a:defRPr/>
            </a:pPr>
            <a:endParaRPr lang="en-US" dirty="0">
              <a:solidFill>
                <a:schemeClr val="tx2">
                  <a:tint val="100000"/>
                  <a:shade val="90000"/>
                  <a:satMod val="250000"/>
                  <a:alpha val="100000"/>
                </a:schemeClr>
              </a:solidFill>
            </a:endParaRPr>
          </a:p>
        </p:txBody>
      </p:sp>
      <p:sp>
        <p:nvSpPr>
          <p:cNvPr id="18435" name="Content Placeholder 2"/>
          <p:cNvSpPr>
            <a:spLocks noGrp="1"/>
          </p:cNvSpPr>
          <p:nvPr>
            <p:ph idx="1"/>
          </p:nvPr>
        </p:nvSpPr>
        <p:spPr/>
        <p:txBody>
          <a:bodyPr/>
          <a:lstStyle/>
          <a:p>
            <a:pPr eaLnBrk="1" hangingPunct="1">
              <a:buFont typeface="Wingdings 2" pitchFamily="18" charset="2"/>
              <a:buNone/>
            </a:pPr>
            <a:r>
              <a:rPr lang="en-US" smtClean="0"/>
              <a:t>	</a:t>
            </a:r>
          </a:p>
          <a:p>
            <a:pPr eaLnBrk="1" hangingPunct="1">
              <a:buFont typeface="Wingdings 2" pitchFamily="18" charset="2"/>
              <a:buNone/>
            </a:pPr>
            <a:r>
              <a:rPr lang="en-US" sz="4000" smtClean="0"/>
              <a:t>	OJO </a:t>
            </a:r>
            <a:r>
              <a:rPr lang="en-US" sz="4000" smtClean="0">
                <a:sym typeface="Wingdings" pitchFamily="2" charset="2"/>
              </a:rPr>
              <a:t> </a:t>
            </a:r>
            <a:r>
              <a:rPr lang="es-ES" sz="4000" smtClean="0">
                <a:sym typeface="Wingdings" pitchFamily="2" charset="2"/>
              </a:rPr>
              <a:t>Haga una prueba para SENTIR la posición de la lengua y la forma de los labios al pronunciar las diferentes vocales</a:t>
            </a:r>
          </a:p>
          <a:p>
            <a:pPr eaLnBrk="1" hangingPunct="1">
              <a:buFont typeface="Wingdings 2" pitchFamily="18" charset="2"/>
              <a:buNone/>
            </a:pPr>
            <a:endParaRPr lang="es-E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230</TotalTime>
  <Words>973</Words>
  <Application>Microsoft Office PowerPoint</Application>
  <PresentationFormat>On-screen Show (4:3)</PresentationFormat>
  <Paragraphs>60</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Rockwell</vt:lpstr>
      <vt:lpstr>Wingdings 2</vt:lpstr>
      <vt:lpstr>Calibri</vt:lpstr>
      <vt:lpstr>Wingdings</vt:lpstr>
      <vt:lpstr>Foundry</vt:lpstr>
      <vt:lpstr>Las vocales del español</vt:lpstr>
      <vt:lpstr>Descripción</vt:lpstr>
      <vt:lpstr>Slide 3</vt:lpstr>
      <vt:lpstr>Importancia</vt:lpstr>
      <vt:lpstr>Producción</vt:lpstr>
      <vt:lpstr>Posición de la lengua</vt:lpstr>
      <vt:lpstr>Slide 7</vt:lpstr>
      <vt:lpstr>Forma de los labios</vt:lpstr>
      <vt:lpstr>Slide 9</vt:lpstr>
      <vt:lpstr>Duración</vt:lpstr>
      <vt:lpstr>Comparaciones con el inglés</vt:lpstr>
      <vt:lpstr>Slide 12</vt:lpstr>
      <vt:lpstr>Otras diferencias</vt:lpstr>
      <vt:lpstr>Slide 14</vt:lpstr>
      <vt:lpstr>Aplicaciones prácticas</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 vocales del español</dc:title>
  <dc:creator>Mark</dc:creator>
  <cp:lastModifiedBy>Carlos</cp:lastModifiedBy>
  <cp:revision>43</cp:revision>
  <dcterms:created xsi:type="dcterms:W3CDTF">2010-07-09T15:24:34Z</dcterms:created>
  <dcterms:modified xsi:type="dcterms:W3CDTF">2011-12-12T22:11:07Z</dcterms:modified>
</cp:coreProperties>
</file>